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3CC"/>
    <a:srgbClr val="6699FF"/>
    <a:srgbClr val="FF33CC"/>
    <a:srgbClr val="1ADE00"/>
    <a:srgbClr val="B4B4B4"/>
    <a:srgbClr val="1EFF00"/>
    <a:srgbClr val="B41414"/>
    <a:srgbClr val="808080"/>
    <a:srgbClr val="FFD2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82553" autoAdjust="0"/>
  </p:normalViewPr>
  <p:slideViewPr>
    <p:cSldViewPr showGuides="1">
      <p:cViewPr>
        <p:scale>
          <a:sx n="90" d="100"/>
          <a:sy n="90" d="100"/>
        </p:scale>
        <p:origin x="-810" y="-78"/>
      </p:cViewPr>
      <p:guideLst>
        <p:guide orient="horz" pos="162"/>
        <p:guide orient="horz"/>
        <p:guide orient="horz" pos="4762"/>
        <p:guide orient="horz" pos="4525"/>
        <p:guide orient="horz" pos="1453"/>
        <p:guide orient="horz" pos="3207"/>
        <p:guide orient="horz" pos="3129"/>
        <p:guide orient="horz" pos="4195"/>
        <p:guide orient="horz" pos="2245"/>
        <p:guide orient="horz" pos="975"/>
        <p:guide orient="horz" pos="3311"/>
        <p:guide orient="horz" pos="3418"/>
        <p:guide orient="horz" pos="725"/>
        <p:guide/>
        <p:guide pos="6725"/>
        <p:guide pos="2479"/>
        <p:guide pos="5080"/>
        <p:guide pos="2321"/>
        <p:guide pos="540"/>
        <p:guide pos="4257"/>
        <p:guide pos="4417"/>
        <p:guide pos="6197"/>
      </p:guideLst>
    </p:cSldViewPr>
  </p:slideViewPr>
  <p:outlineViewPr>
    <p:cViewPr>
      <p:scale>
        <a:sx n="33" d="100"/>
        <a:sy n="33" d="100"/>
      </p:scale>
      <p:origin x="0" y="982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06"/>
    </p:cViewPr>
  </p:sorterViewPr>
  <p:notesViewPr>
    <p:cSldViewPr showGuides="1">
      <p:cViewPr>
        <p:scale>
          <a:sx n="66" d="100"/>
          <a:sy n="66" d="100"/>
        </p:scale>
        <p:origin x="-2592" y="-72"/>
      </p:cViewPr>
      <p:guideLst>
        <p:guide orient="horz" pos="2146"/>
        <p:guide pos="3133"/>
      </p:guideLst>
    </p:cSldViewPr>
  </p:notesViewPr>
  <p:gridSpacing cx="36868100" cy="36868100"/>
</p:viewPr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-1086"/>
            <a:ext cx="4311829" cy="34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9" tIns="0" rIns="19049" bIns="0" numCol="1" anchor="t" anchorCtr="0" compatLnSpc="1">
            <a:prstTxWarp prst="textNoShape">
              <a:avLst/>
            </a:prstTxWarp>
          </a:bodyPr>
          <a:lstStyle>
            <a:lvl1pPr defTabSz="911984" eaLnBrk="0" hangingPunct="0">
              <a:spcAft>
                <a:spcPct val="0"/>
              </a:spcAft>
              <a:buClrTx/>
              <a:buSzTx/>
              <a:buFontTx/>
              <a:buNone/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688" y="-1086"/>
            <a:ext cx="4311827" cy="34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9" tIns="0" rIns="19049" bIns="0" numCol="1" anchor="t" anchorCtr="0" compatLnSpc="1">
            <a:prstTxWarp prst="textNoShape">
              <a:avLst/>
            </a:prstTxWarp>
          </a:bodyPr>
          <a:lstStyle>
            <a:lvl1pPr algn="r" defTabSz="911984" eaLnBrk="0" hangingPunct="0">
              <a:spcAft>
                <a:spcPct val="0"/>
              </a:spcAft>
              <a:buClrTx/>
              <a:buSzTx/>
              <a:buFontTx/>
              <a:buNone/>
              <a:defRPr sz="1000" i="1">
                <a:latin typeface="Arial" charset="0"/>
              </a:defRPr>
            </a:lvl1pPr>
          </a:lstStyle>
          <a:p>
            <a:pPr>
              <a:defRPr/>
            </a:pPr>
            <a:fld id="{103D39AF-512C-47A4-BCA3-E845DDAFC9B4}" type="datetime3">
              <a:rPr lang="en-US">
                <a:latin typeface="Calibri" pitchFamily="34" charset="0"/>
              </a:rPr>
              <a:pPr>
                <a:defRPr/>
              </a:pPr>
              <a:t>3 October 2012</a:t>
            </a:fld>
            <a:endParaRPr lang="en-US" dirty="0">
              <a:latin typeface="Calibri" pitchFamily="34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688" y="6469536"/>
            <a:ext cx="4311827" cy="34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9" tIns="0" rIns="19049" bIns="0" numCol="1" anchor="b" anchorCtr="0" compatLnSpc="1">
            <a:prstTxWarp prst="textNoShape">
              <a:avLst/>
            </a:prstTxWarp>
          </a:bodyPr>
          <a:lstStyle>
            <a:lvl5pPr marL="1828734" lvl="4" algn="r" defTabSz="911984" eaLnBrk="0" hangingPunct="0">
              <a:spcAft>
                <a:spcPct val="0"/>
              </a:spcAft>
              <a:buClrTx/>
              <a:buSzTx/>
              <a:buFontTx/>
              <a:buNone/>
              <a:defRPr sz="1000" i="1">
                <a:latin typeface="Arial" charset="0"/>
              </a:defRPr>
            </a:lvl5pPr>
          </a:lstStyle>
          <a:p>
            <a:pPr lvl="4">
              <a:defRPr/>
            </a:pPr>
            <a:fld id="{22B505C0-7908-4893-B1C9-A197C9277880}" type="slidenum">
              <a:rPr lang="en-US">
                <a:latin typeface="Calibri" pitchFamily="34" charset="0"/>
              </a:rPr>
              <a:pPr lvl="4">
                <a:defRPr/>
              </a:pPr>
              <a:t>‹#›</a:t>
            </a:fld>
            <a:endParaRPr lang="en-US" dirty="0">
              <a:latin typeface="Calibri" pitchFamily="34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0905" y="6481514"/>
            <a:ext cx="4302540" cy="31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89" tIns="0" rIns="14289" bIns="0" numCol="1" anchor="b" anchorCtr="0" compatLnSpc="1">
            <a:prstTxWarp prst="textNoShape">
              <a:avLst/>
            </a:prstTxWarp>
          </a:bodyPr>
          <a:lstStyle>
            <a:lvl1pPr defTabSz="494124" eaLnBrk="0" hangingPunct="0">
              <a:spcAft>
                <a:spcPct val="0"/>
              </a:spcAft>
              <a:buClrTx/>
              <a:buSzTx/>
              <a:buFontTx/>
              <a:buNone/>
              <a:defRPr sz="700" i="1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7781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7771</TotalTime>
  <Words>7762</Words>
  <Application>Microsoft Office PowerPoint</Application>
  <PresentationFormat>Custom</PresentationFormat>
  <Paragraphs>572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Proposal template</vt:lpstr>
      <vt:lpstr>Slide 1</vt:lpstr>
      <vt:lpstr>Slide 2</vt:lpstr>
      <vt:lpstr>History and objectives</vt:lpstr>
      <vt:lpstr>Structure and functioning</vt:lpstr>
      <vt:lpstr>EURES at cross border level</vt:lpstr>
      <vt:lpstr>Slide 6</vt:lpstr>
      <vt:lpstr>EURES Reform</vt:lpstr>
      <vt:lpstr>EURES Reform: legal framework</vt:lpstr>
      <vt:lpstr>EURES Reform pillars</vt:lpstr>
      <vt:lpstr>EURES Reform pillars</vt:lpstr>
      <vt:lpstr>EURES Reform pillars</vt:lpstr>
      <vt:lpstr>EURES Reform pillars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Charter definition and role</vt:lpstr>
      <vt:lpstr>Skills and tasks of an EURES Adviser</vt:lpstr>
      <vt:lpstr>Being an EURES Adviser</vt:lpstr>
      <vt:lpstr>Slide 24</vt:lpstr>
      <vt:lpstr>Qualified staff – key for the success of EURES</vt:lpstr>
      <vt:lpstr>Current structure of EURES training and Initial Training</vt:lpstr>
      <vt:lpstr>EURES Advanced Training</vt:lpstr>
      <vt:lpstr>Virtual training and other training activities</vt:lpstr>
      <vt:lpstr>Slide 29</vt:lpstr>
      <vt:lpstr>Integration of EURES into the PES</vt:lpstr>
      <vt:lpstr>Common strategy for EURES and PES</vt:lpstr>
      <vt:lpstr>Tools and instruments for enhancing integration</vt:lpstr>
      <vt:lpstr>One best practice: Germany</vt:lpstr>
      <vt:lpstr>One best practice: Cross border Partnership Northern Ireland - Ireland</vt:lpstr>
      <vt:lpstr>One best practice: Sweden</vt:lpstr>
      <vt:lpstr>Slide 36</vt:lpstr>
      <vt:lpstr>EURES supports Capgemini</vt:lpstr>
      <vt:lpstr>EURES supports Euroccor</vt:lpstr>
      <vt:lpstr>EURES supports SMEs</vt:lpstr>
      <vt:lpstr>EURES supports Seven Seas Group</vt:lpstr>
      <vt:lpstr>EURES supports Volvo</vt:lpstr>
      <vt:lpstr>EURES supports young Europeans to “job tasting”</vt:lpstr>
      <vt:lpstr>Slide 43</vt:lpstr>
    </vt:vector>
  </TitlesOfParts>
  <Company>Ernst &amp; Young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Ernst&amp;Young</dc:creator>
  <cp:lastModifiedBy>Raffaella Lenza</cp:lastModifiedBy>
  <cp:revision>2245</cp:revision>
  <cp:lastPrinted>2012-10-01T14:19:25Z</cp:lastPrinted>
  <dcterms:created xsi:type="dcterms:W3CDTF">2007-12-04T13:24:03Z</dcterms:created>
  <dcterms:modified xsi:type="dcterms:W3CDTF">2012-10-03T17:50:13Z</dcterms:modified>
</cp:coreProperties>
</file>